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4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3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E9137-70A5-EA41-B466-1A879D32395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5240-5FD6-7E48-9C21-FBBB911F0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3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3"/>
            <a:ext cx="5070244" cy="4315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84243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3"/>
            <a:ext cx="5070244" cy="4315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8971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3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4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C3D4-21AC-1C4B-A94E-20331D99A8C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St. Mary’s University</a:t>
            </a:r>
            <a:b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Student Chapter</a:t>
            </a:r>
            <a: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4400" b="1" dirty="0"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IEEE Central Texas Section</a:t>
            </a: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Spring Planning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Meeting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January 24th, 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2014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San Marcos, TX</a:t>
            </a:r>
          </a:p>
        </p:txBody>
      </p:sp>
    </p:spTree>
    <p:extLst>
      <p:ext uri="{BB962C8B-B14F-4D97-AF65-F5344CB8AC3E}">
        <p14:creationId xmlns:p14="http://schemas.microsoft.com/office/powerpoint/2010/main" val="25792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Leadership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599" y="5494947"/>
            <a:ext cx="7213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Faculty </a:t>
            </a:r>
            <a:r>
              <a:rPr lang="en-US" sz="2000" b="1" dirty="0">
                <a:solidFill>
                  <a:srgbClr val="000090"/>
                </a:solidFill>
              </a:rPr>
              <a:t>Advisor: Dr. </a:t>
            </a:r>
            <a:r>
              <a:rPr lang="en-US" sz="2000" b="1" dirty="0" err="1">
                <a:solidFill>
                  <a:srgbClr val="000090"/>
                </a:solidFill>
              </a:rPr>
              <a:t>Djaffer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err="1">
                <a:solidFill>
                  <a:srgbClr val="000090"/>
                </a:solidFill>
              </a:rPr>
              <a:t>Ibaroudene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000" b="1" dirty="0">
                <a:solidFill>
                  <a:srgbClr val="000090"/>
                </a:solidFill>
              </a:rPr>
              <a:t>Email: </a:t>
            </a:r>
            <a:r>
              <a:rPr lang="en-US" sz="2000" b="1" dirty="0" err="1">
                <a:solidFill>
                  <a:srgbClr val="000090"/>
                </a:solidFill>
              </a:rPr>
              <a:t>dibaroudene@stmarytx.edu</a:t>
            </a:r>
            <a:endParaRPr lang="en-US" sz="2000" b="1" dirty="0">
              <a:solidFill>
                <a:srgbClr val="00009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6112"/>
              </p:ext>
            </p:extLst>
          </p:nvPr>
        </p:nvGraphicFramePr>
        <p:xfrm>
          <a:off x="596347" y="1417638"/>
          <a:ext cx="7580244" cy="408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828"/>
                <a:gridCol w="1123689"/>
                <a:gridCol w="1190445"/>
                <a:gridCol w="3242282"/>
              </a:tblGrid>
              <a:tr h="38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Position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Name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Major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E-Mail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Stephanie Shu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Computer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sshu@mail.stmarytx.edu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Vice-President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Kayla Berger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kberger@mail.stmarytx.edu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Secretary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Ian Dominguez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Computer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idominguez3@mail.stmarytx.edu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Treasurer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Jose Duron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Electrical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jduron1@mail.stmarytx.edu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Robotics </a:t>
                      </a:r>
                      <a:r>
                        <a:rPr lang="en-US" sz="1800" dirty="0" smtClean="0">
                          <a:effectLst/>
                        </a:rPr>
                        <a:t>Chair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Jose</a:t>
                      </a:r>
                      <a:r>
                        <a:rPr lang="en-US" sz="1800" baseline="0" dirty="0" smtClean="0">
                          <a:effectLst/>
                        </a:rPr>
                        <a:t> Duron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jduron1@mail.stmarytx.edu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811" y="2558791"/>
            <a:ext cx="116619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5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Phase I and II Integrated Projects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6520"/>
              </p:ext>
            </p:extLst>
          </p:nvPr>
        </p:nvGraphicFramePr>
        <p:xfrm>
          <a:off x="596347" y="1417638"/>
          <a:ext cx="7580244" cy="408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828"/>
                <a:gridCol w="1132316"/>
                <a:gridCol w="1181818"/>
                <a:gridCol w="3242282"/>
              </a:tblGrid>
              <a:tr h="38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Project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Spent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Major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Plan</a:t>
                      </a:r>
                      <a:r>
                        <a:rPr lang="en-US" sz="2800" baseline="0" dirty="0" smtClean="0">
                          <a:effectLst/>
                        </a:rPr>
                        <a:t> to Complete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Recruitment/ Retention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$200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($200 pending)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Computer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Category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to be completed by May, 2015 (last campus IEEE meeting)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Robotics Parts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$600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End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date by R5 conference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R5 Registration and Transportation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$640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($400 pending)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Computer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End date by R5 conference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Community Outreach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($100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pending)</a:t>
                      </a:r>
                      <a:endParaRPr lang="en-US" sz="1800" dirty="0" smtClean="0">
                        <a:effectLst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Electrical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Currently talking</a:t>
                      </a:r>
                      <a:r>
                        <a:rPr lang="en-US" sz="1800" baseline="0" dirty="0" smtClean="0">
                          <a:effectLst/>
                        </a:rPr>
                        <a:t> to Catholic Central High School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Field Trips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($100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pending)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Trips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will be completed by April, 2015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811" y="2558791"/>
            <a:ext cx="116619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7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Questions?</a:t>
            </a: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Thank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ou for your support</a:t>
            </a:r>
            <a:endParaRPr lang="en-US" sz="3200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158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Office Theme</vt:lpstr>
      <vt:lpstr>St. Mary’s University Student Chapter    IEEE Central Texas Section   Spring Planning Meeting January 24th, 2014  San Marcos, TX</vt:lpstr>
      <vt:lpstr>Chapter Leadership Team</vt:lpstr>
      <vt:lpstr>Phase I and II Integrated Projects</vt:lpstr>
      <vt:lpstr>Questions?  Thank you for your support</vt:lpstr>
    </vt:vector>
  </TitlesOfParts>
  <Company>St. Mary's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Name    IEEE Central Texas Section   Fall Planning Meeting September 7, 2013  San Marcos, TX</dc:title>
  <dc:creator>Omar Garcia</dc:creator>
  <cp:lastModifiedBy>Stephanie Shu</cp:lastModifiedBy>
  <cp:revision>31</cp:revision>
  <dcterms:created xsi:type="dcterms:W3CDTF">2013-08-31T16:11:16Z</dcterms:created>
  <dcterms:modified xsi:type="dcterms:W3CDTF">2015-01-15T05:56:10Z</dcterms:modified>
</cp:coreProperties>
</file>